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DC95D-9443-2644-9952-D06EC2D9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94" y="984936"/>
            <a:ext cx="3023728" cy="2116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9D6D9-E000-5344-81B4-CCAD0165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81" y="984936"/>
            <a:ext cx="3036673" cy="2125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BCD4F-CB8F-EF4C-B281-5949DD0F5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63" y="2785418"/>
            <a:ext cx="7770334" cy="2969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94755-2A0A-AD41-8121-5481543127AA}"/>
              </a:ext>
            </a:extLst>
          </p:cNvPr>
          <p:cNvSpPr txBox="1"/>
          <p:nvPr/>
        </p:nvSpPr>
        <p:spPr>
          <a:xfrm>
            <a:off x="8081319" y="1915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FCE6E-41BE-3543-983E-207CA98DC2E6}"/>
              </a:ext>
            </a:extLst>
          </p:cNvPr>
          <p:cNvSpPr txBox="1"/>
          <p:nvPr/>
        </p:nvSpPr>
        <p:spPr>
          <a:xfrm>
            <a:off x="7012490" y="180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4592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challenging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140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Microsoft Office User</cp:lastModifiedBy>
  <cp:revision>8</cp:revision>
  <dcterms:created xsi:type="dcterms:W3CDTF">2021-01-28T09:54:41Z</dcterms:created>
  <dcterms:modified xsi:type="dcterms:W3CDTF">2021-01-31T16:47:11Z</dcterms:modified>
</cp:coreProperties>
</file>